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5"/>
  </p:notesMasterIdLst>
  <p:handoutMasterIdLst>
    <p:handoutMasterId r:id="rId16"/>
  </p:handout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4" r:id="rId14"/>
  </p:sldIdLst>
  <p:sldSz cx="9144000" cy="6858000" type="screen4x3"/>
  <p:notesSz cx="6797675" cy="992663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817"/>
    <a:srgbClr val="EC5724"/>
    <a:srgbClr val="BE5E89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4505-CB18-4CB7-AD89-523ED1D1F6EC}" type="datetimeFigureOut">
              <a:rPr lang="tr-TR" smtClean="0"/>
              <a:t>4.11.2020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7E822-65AA-452C-B257-5A7276E5AB1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827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04/11/2020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04/11/2020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04/11/2020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04/11/2020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04/11/2020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769" y="365126"/>
            <a:ext cx="9158769" cy="1325563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REHBERLİK SERVİSİNİ TANIYALIM</a:t>
            </a:r>
            <a:endParaRPr lang="id-ID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95" name="TextBox 194"/>
          <p:cNvSpPr txBox="1"/>
          <p:nvPr/>
        </p:nvSpPr>
        <p:spPr>
          <a:xfrm>
            <a:off x="1045070" y="1466181"/>
            <a:ext cx="6305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2020-2021 </a:t>
            </a:r>
          </a:p>
          <a:p>
            <a:pPr algn="ctr"/>
            <a:r>
              <a:rPr lang="tr-TR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Eğitim-öğretim </a:t>
            </a:r>
            <a:r>
              <a:rPr lang="tr-TR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Yılı</a:t>
            </a:r>
            <a:endParaRPr lang="id-ID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id-ID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007122" y="3288533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103848" y="4401986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95" grpId="0"/>
      <p:bldP spid="2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04" y="1057544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5787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98317" y="4352969"/>
            <a:ext cx="1989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REHBERLİK SERVİSİ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89"/>
              <a:chOff x="4831882" y="1622425"/>
              <a:chExt cx="2465855" cy="780389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Liseye 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  <p:sp>
        <p:nvSpPr>
          <p:cNvPr id="56" name="55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  <p:sp>
        <p:nvSpPr>
          <p:cNvPr id="25" name="24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36 Metin kutusu"/>
          <p:cNvSpPr txBox="1"/>
          <p:nvPr/>
        </p:nvSpPr>
        <p:spPr>
          <a:xfrm>
            <a:off x="3094074" y="6443334"/>
            <a:ext cx="412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>
                    <a:lumMod val="50000"/>
                  </a:schemeClr>
                </a:solidFill>
              </a:rPr>
              <a:t>www.rehberlikservisim.com</a:t>
            </a:r>
            <a:endParaRPr lang="tr-TR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21864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047341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çe Yerleştirilmiş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10646</TotalTime>
  <Words>193</Words>
  <Application>Microsoft Office PowerPoint</Application>
  <PresentationFormat>Ekran Gösterisi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Entypo</vt:lpstr>
      <vt:lpstr>Garamond</vt:lpstr>
      <vt:lpstr>Modern Pictograms</vt:lpstr>
      <vt:lpstr>RaphaelIcons</vt:lpstr>
      <vt:lpstr>Office Theme</vt:lpstr>
      <vt:lpstr>REHBERLİK SERVİSİNİ TANIYALIM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elifkadir</cp:lastModifiedBy>
  <cp:revision>551</cp:revision>
  <cp:lastPrinted>2019-09-13T05:21:18Z</cp:lastPrinted>
  <dcterms:created xsi:type="dcterms:W3CDTF">2014-12-21T04:26:02Z</dcterms:created>
  <dcterms:modified xsi:type="dcterms:W3CDTF">2020-11-04T15:39:48Z</dcterms:modified>
</cp:coreProperties>
</file>